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2" r:id="rId7"/>
    <p:sldId id="261" r:id="rId8"/>
    <p:sldId id="263" r:id="rId9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7" autoAdjust="0"/>
    <p:restoredTop sz="94605" autoAdjust="0"/>
  </p:normalViewPr>
  <p:slideViewPr>
    <p:cSldViewPr>
      <p:cViewPr varScale="1">
        <p:scale>
          <a:sx n="104" d="100"/>
          <a:sy n="104" d="100"/>
        </p:scale>
        <p:origin x="756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08CD14-4583-1792-9EBF-8FCE0438DB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E81BB-8FBA-4B57-A74C-827FF1259C99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5F00E1-4F39-FEE9-7E64-79A8BDFA93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BE0474-157E-835B-4068-2653FD4FFC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B8B6A2-5465-457B-A13D-8819783496A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1144226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D06D75-9D30-FB0C-4604-481F6A0C40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0FF1F7-548C-4647-B090-E7897961FB6D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E27142-D504-8CDB-96AA-5EEEBB775B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A583DC-AF77-110D-9044-4A6A3121B8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9E5CB3-7D5A-4220-99B1-CC3A51C2BC5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263851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4ACFC8-36DC-7557-75F6-D904004487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D6F56B-D09B-4C4C-8165-831A51C692D3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F4E123-EAE8-4567-1BCF-6ECA9173BD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D91A92-98A1-5B92-63DD-CBC09FFC0A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521DBE-7AF2-4545-8383-32D6F09B26C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8858041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3820A4-1DF6-F951-8EE4-BD525FD7C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D3C465-6F30-4B61-9E19-8CF649DC7518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091495-191F-2BD9-5A4C-F6981F7823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2CDEB1-B75E-4B63-F71F-5EDF078540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B90A6C-4138-40C2-9681-96C08A71253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293083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5090D1-0170-6743-16C3-BBE91813C8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E636E6-B925-4A7F-AAF5-4DFC251BD69C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66BFC6-BF42-AEE7-6065-2B471C28E4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DA1836-F4DE-01BC-3B64-A44F52CD75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08C9A4-00C7-4C36-9CBA-74781FF461F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9630060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EA49D2E-86F9-0CB8-D8FD-8E0B69623F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36B75-2760-4967-AB74-398DA3DE7D2E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BE8F39F-4557-038B-D0DE-36B8223559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B5D1F77-4C94-6B28-B3CE-1D6FF95F9F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B7EEFD-1F8C-4EFD-9923-B89F0190381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8037625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7413CD6B-5572-67D0-37BF-B6566D12E3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65AA74-B51A-49BD-8DC6-5E30A46FAED0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E605CC2-6270-A061-1DF1-DA5CBE96D9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05F679E-04E2-E453-7965-B2C39E8D9D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A0ACE9-1454-485F-881E-225D54B9920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1950964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E9012FF1-9130-869B-A244-B3877E634C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31FB09-3F37-418F-BD4B-BA1EDAAD210D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8E9B65FD-E477-780D-4C35-8C59F3E64C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C715DD1-0B57-239B-ED53-15179ECF0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BB2E45-A807-474E-BCC5-654CF0C8595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8972381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34F90321-169A-7610-095C-310A7AEA46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EFFBD5-D228-4E14-8DD5-7E60307AB107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BEF4B894-6E04-937A-C273-D1CA22489E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9211540-53E1-4680-6294-F17B90D32D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38A1AC-272E-4940-BF24-142C7FE8C42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2697718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7FC1A64-B17C-8912-BE35-3CCC29E22F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9BFE1A-01B6-4972-AA80-044C72F867BC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40E8747-14CA-4885-76C2-B544DD7ACB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06F3E89-1CA8-1139-9C37-858B3A798B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7BEE90-2200-44A3-863B-94F15689A9C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5984651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D689A2A-1B45-A755-2936-3EB833C9C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16C62A-D463-4A17-967C-C30378AD1032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321A998-C01C-CC0B-FAD7-D2A4610945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BC60EDF-E95E-6543-D4DD-F90E0AA8D9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7CE65-5BEC-4505-B141-D162E221EA8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9511632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15275E83-1A4F-DB9B-D6D0-26B88268DF9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A72215E8-1C0D-86AF-A858-54EAE08B058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C2D4C8-823A-0425-9243-5E1C0A950C5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A9D827F-5FF7-4DD5-AD25-FFFDF12C27EC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9BBA61-46DC-7428-2F3D-994E07408AE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C197C4-F99D-7DB9-2CE3-491A62DFF0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B93B52F3-CB07-4FA6-A8E2-B6B9975B537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2">
            <a:extLst>
              <a:ext uri="{FF2B5EF4-FFF2-40B4-BE49-F238E27FC236}">
                <a16:creationId xmlns:a16="http://schemas.microsoft.com/office/drawing/2014/main" id="{7A863BD9-290F-9EEF-7215-310803BD3E6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08213" y="1484313"/>
            <a:ext cx="7704137" cy="4154487"/>
          </a:xfrm>
        </p:spPr>
        <p:txBody>
          <a:bodyPr/>
          <a:lstStyle/>
          <a:p>
            <a:pPr eaLnBrk="1" hangingPunct="1"/>
            <a:r>
              <a:rPr lang="en-AU" altLang="en-US" sz="2000">
                <a:solidFill>
                  <a:schemeClr val="bg1"/>
                </a:solidFill>
              </a:rPr>
              <a:t>Verse 1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See Him lying on a bed of straw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A draughty stable with an open door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Mary cradling the babe she bore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The Prince of glory is His name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4501C5C7-4184-1D90-E641-ABF74588B8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19288" y="1484313"/>
            <a:ext cx="8280400" cy="4154487"/>
          </a:xfrm>
        </p:spPr>
        <p:txBody>
          <a:bodyPr/>
          <a:lstStyle/>
          <a:p>
            <a:pPr eaLnBrk="1" hangingPunct="1"/>
            <a:r>
              <a:rPr lang="en-AU" altLang="en-US" sz="1800">
                <a:solidFill>
                  <a:schemeClr val="bg1"/>
                </a:solidFill>
              </a:rPr>
              <a:t>Chorus</a:t>
            </a:r>
            <a:r>
              <a:rPr lang="en-AU" altLang="en-US">
                <a:solidFill>
                  <a:schemeClr val="bg1"/>
                </a:solidFill>
              </a:rPr>
              <a:t> 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O now carry me to Bethlehem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To see the Lord of love again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Just as poor as was the stable then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The Prince of glory when He came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2">
            <a:extLst>
              <a:ext uri="{FF2B5EF4-FFF2-40B4-BE49-F238E27FC236}">
                <a16:creationId xmlns:a16="http://schemas.microsoft.com/office/drawing/2014/main" id="{A3141C7A-268B-54F6-EB39-1EEDA825A94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08213" y="1484313"/>
            <a:ext cx="7991475" cy="4154487"/>
          </a:xfrm>
        </p:spPr>
        <p:txBody>
          <a:bodyPr/>
          <a:lstStyle/>
          <a:p>
            <a:pPr eaLnBrk="1" hangingPunct="1"/>
            <a:r>
              <a:rPr lang="en-AU" altLang="en-US" sz="2000">
                <a:solidFill>
                  <a:schemeClr val="bg1"/>
                </a:solidFill>
              </a:rPr>
              <a:t>Verse 2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Star of silver sweep across the skies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Show where Jesus in the manger lies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Shepherds swiftly from your stupor rise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To see the Saviour of the world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2">
            <a:extLst>
              <a:ext uri="{FF2B5EF4-FFF2-40B4-BE49-F238E27FC236}">
                <a16:creationId xmlns:a16="http://schemas.microsoft.com/office/drawing/2014/main" id="{0C87690F-DA66-ABA3-A06F-C8D1EE5EA3F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135188" y="1484313"/>
            <a:ext cx="8064500" cy="4154487"/>
          </a:xfrm>
        </p:spPr>
        <p:txBody>
          <a:bodyPr/>
          <a:lstStyle/>
          <a:p>
            <a:pPr eaLnBrk="1" hangingPunct="1"/>
            <a:r>
              <a:rPr lang="en-AU" altLang="en-US" sz="1800">
                <a:solidFill>
                  <a:schemeClr val="bg1"/>
                </a:solidFill>
              </a:rPr>
              <a:t>Chorus</a:t>
            </a:r>
            <a:r>
              <a:rPr lang="en-AU" altLang="en-US">
                <a:solidFill>
                  <a:schemeClr val="bg1"/>
                </a:solidFill>
              </a:rPr>
              <a:t> 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O now carry me to Bethlehem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To see the Lord of love again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Just as poor as was the stable then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The Prince of glory when He came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2">
            <a:extLst>
              <a:ext uri="{FF2B5EF4-FFF2-40B4-BE49-F238E27FC236}">
                <a16:creationId xmlns:a16="http://schemas.microsoft.com/office/drawing/2014/main" id="{AECDFCAF-EC95-D333-3C14-F9FFA3BD63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63750" y="1484313"/>
            <a:ext cx="8280400" cy="4154487"/>
          </a:xfrm>
        </p:spPr>
        <p:txBody>
          <a:bodyPr/>
          <a:lstStyle/>
          <a:p>
            <a:pPr eaLnBrk="1" hangingPunct="1"/>
            <a:r>
              <a:rPr lang="en-AU" altLang="en-US" sz="2000">
                <a:solidFill>
                  <a:schemeClr val="bg1"/>
                </a:solidFill>
              </a:rPr>
              <a:t>Verse 3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Angels sing again the song you sang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Sing the glory of God's gracious plan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Sing that Bethl'em's little baby can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Be the Saviour of us all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ubtitle 2">
            <a:extLst>
              <a:ext uri="{FF2B5EF4-FFF2-40B4-BE49-F238E27FC236}">
                <a16:creationId xmlns:a16="http://schemas.microsoft.com/office/drawing/2014/main" id="{4100B54C-CD18-955B-C882-97807BFB5D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135188" y="1484313"/>
            <a:ext cx="7993062" cy="4154487"/>
          </a:xfrm>
        </p:spPr>
        <p:txBody>
          <a:bodyPr/>
          <a:lstStyle/>
          <a:p>
            <a:pPr eaLnBrk="1" hangingPunct="1"/>
            <a:r>
              <a:rPr lang="en-AU" altLang="en-US" sz="1800">
                <a:solidFill>
                  <a:schemeClr val="bg1"/>
                </a:solidFill>
              </a:rPr>
              <a:t>Chorus</a:t>
            </a:r>
            <a:r>
              <a:rPr lang="en-AU" altLang="en-US">
                <a:solidFill>
                  <a:schemeClr val="bg1"/>
                </a:solidFill>
              </a:rPr>
              <a:t> 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O now carry me to Bethlehem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To see the Lord of love again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Just as poor as was the stable then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The Prince of glory when He came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ubtitle 2">
            <a:extLst>
              <a:ext uri="{FF2B5EF4-FFF2-40B4-BE49-F238E27FC236}">
                <a16:creationId xmlns:a16="http://schemas.microsoft.com/office/drawing/2014/main" id="{080550AC-5722-0B51-A1A6-5A3575705F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19288" y="1484313"/>
            <a:ext cx="8280400" cy="3384550"/>
          </a:xfrm>
        </p:spPr>
        <p:txBody>
          <a:bodyPr/>
          <a:lstStyle/>
          <a:p>
            <a:pPr eaLnBrk="1" hangingPunct="1"/>
            <a:r>
              <a:rPr lang="en-AU" altLang="en-US" sz="1800">
                <a:solidFill>
                  <a:schemeClr val="bg1"/>
                </a:solidFill>
              </a:rPr>
              <a:t>Verse 4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Mine are riches from Your poverty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From Your innocence eternity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Mine forgiveness by Your death for me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Child of sorrow for my joy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ubtitle 2">
            <a:extLst>
              <a:ext uri="{FF2B5EF4-FFF2-40B4-BE49-F238E27FC236}">
                <a16:creationId xmlns:a16="http://schemas.microsoft.com/office/drawing/2014/main" id="{AD8D6F92-C8DC-95BC-6EA2-E430541439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08213" y="908050"/>
            <a:ext cx="8064500" cy="4730750"/>
          </a:xfrm>
        </p:spPr>
        <p:txBody>
          <a:bodyPr/>
          <a:lstStyle/>
          <a:p>
            <a:pPr eaLnBrk="1" hangingPunct="1"/>
            <a:r>
              <a:rPr lang="en-AU" altLang="en-US" sz="1800">
                <a:solidFill>
                  <a:schemeClr val="bg1"/>
                </a:solidFill>
              </a:rPr>
              <a:t>Chorus</a:t>
            </a:r>
            <a:r>
              <a:rPr lang="en-AU" altLang="en-US">
                <a:solidFill>
                  <a:schemeClr val="bg1"/>
                </a:solidFill>
              </a:rPr>
              <a:t> 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O now carry me to Bethlehem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To see the Lord of love again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Just as poor as was the stable then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The Prince of glory when He came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F1C06E9-E9F1-CCA5-5C04-9240E044C4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063" y="5876925"/>
            <a:ext cx="45720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 dirty="0">
                <a:solidFill>
                  <a:schemeClr val="bg1"/>
                </a:solidFill>
              </a:rPr>
              <a:t>CCLI Song # 626892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 dirty="0">
                <a:solidFill>
                  <a:schemeClr val="bg1"/>
                </a:solidFill>
              </a:rPr>
              <a:t>Michael Perry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 dirty="0">
                <a:solidFill>
                  <a:schemeClr val="bg1"/>
                </a:solidFill>
              </a:rPr>
              <a:t>© Words: 1965 Michael Perry - The </a:t>
            </a:r>
            <a:r>
              <a:rPr lang="en-AU" altLang="en-US" sz="900" dirty="0" err="1">
                <a:solidFill>
                  <a:schemeClr val="bg1"/>
                </a:solidFill>
              </a:rPr>
              <a:t>Jubilate</a:t>
            </a:r>
            <a:r>
              <a:rPr lang="en-AU" altLang="en-US" sz="900" dirty="0">
                <a:solidFill>
                  <a:schemeClr val="bg1"/>
                </a:solidFill>
              </a:rPr>
              <a:t> Group (Admin. by Hope Publishing Company)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 dirty="0">
                <a:solidFill>
                  <a:schemeClr val="bg1"/>
                </a:solidFill>
              </a:rPr>
              <a:t>Music: 1965 Michael Perry - The </a:t>
            </a:r>
            <a:r>
              <a:rPr lang="en-AU" altLang="en-US" sz="900" dirty="0" err="1">
                <a:solidFill>
                  <a:schemeClr val="bg1"/>
                </a:solidFill>
              </a:rPr>
              <a:t>Jubilate</a:t>
            </a:r>
            <a:r>
              <a:rPr lang="en-AU" altLang="en-US" sz="900" dirty="0">
                <a:solidFill>
                  <a:schemeClr val="bg1"/>
                </a:solidFill>
              </a:rPr>
              <a:t> Group (Admin. by Hope Publishing Company)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 dirty="0">
                <a:solidFill>
                  <a:schemeClr val="bg1"/>
                </a:solidFill>
              </a:rPr>
              <a:t>For use solely with the </a:t>
            </a:r>
            <a:r>
              <a:rPr lang="en-AU" altLang="en-US" sz="900" dirty="0" err="1">
                <a:solidFill>
                  <a:schemeClr val="bg1"/>
                </a:solidFill>
              </a:rPr>
              <a:t>SongSelect</a:t>
            </a:r>
            <a:r>
              <a:rPr lang="en-AU" altLang="en-US" sz="900" dirty="0">
                <a:solidFill>
                  <a:schemeClr val="bg1"/>
                </a:solidFill>
              </a:rPr>
              <a:t> Terms of Use.  All rights reserved. www.ccli.com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 dirty="0">
                <a:solidFill>
                  <a:schemeClr val="bg1"/>
                </a:solidFill>
              </a:rPr>
              <a:t>CCLI Licence #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291</Words>
  <Application>Microsoft Office PowerPoint</Application>
  <PresentationFormat>Widescreen</PresentationFormat>
  <Paragraphs>46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Calibri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 Southern Territory Australia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See Him Lying On A Bed Of Straw</dc:title>
  <dc:creator>ITS</dc:creator>
  <cp:lastModifiedBy>Narelle Wheaton</cp:lastModifiedBy>
  <cp:revision>4</cp:revision>
  <dcterms:created xsi:type="dcterms:W3CDTF">2016-01-14T02:42:53Z</dcterms:created>
  <dcterms:modified xsi:type="dcterms:W3CDTF">2023-06-06T08:05:26Z</dcterms:modified>
</cp:coreProperties>
</file>